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6" r:id="rId11"/>
    <p:sldId id="347" r:id="rId12"/>
    <p:sldId id="348" r:id="rId13"/>
    <p:sldId id="349" r:id="rId14"/>
    <p:sldId id="350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298" r:id="rId26"/>
    <p:sldId id="299" r:id="rId27"/>
    <p:sldId id="300" r:id="rId28"/>
    <p:sldId id="273" r:id="rId29"/>
    <p:sldId id="271" r:id="rId30"/>
    <p:sldId id="272" r:id="rId31"/>
    <p:sldId id="282" r:id="rId32"/>
    <p:sldId id="285" r:id="rId33"/>
    <p:sldId id="284" r:id="rId34"/>
    <p:sldId id="281" r:id="rId35"/>
    <p:sldId id="274" r:id="rId36"/>
    <p:sldId id="288" r:id="rId37"/>
    <p:sldId id="283" r:id="rId38"/>
    <p:sldId id="262" r:id="rId39"/>
    <p:sldId id="260" r:id="rId40"/>
    <p:sldId id="263" r:id="rId41"/>
    <p:sldId id="296" r:id="rId42"/>
    <p:sldId id="295" r:id="rId43"/>
    <p:sldId id="261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3645</Words>
  <Application>Microsoft Office PowerPoint</Application>
  <PresentationFormat>와이드스크린</PresentationFormat>
  <Paragraphs>902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박상인</cp:lastModifiedBy>
  <cp:revision>48</cp:revision>
  <dcterms:created xsi:type="dcterms:W3CDTF">2019-10-30T04:49:23Z</dcterms:created>
  <dcterms:modified xsi:type="dcterms:W3CDTF">2020-01-15T03:58:23Z</dcterms:modified>
</cp:coreProperties>
</file>